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17"/>
  </p:notesMasterIdLst>
  <p:sldIdLst>
    <p:sldId id="256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TxStyle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/>
    <p:restoredTop sz="94743"/>
  </p:normalViewPr>
  <p:slideViewPr>
    <p:cSldViewPr>
      <p:cViewPr varScale="1">
        <p:scale>
          <a:sx n="68" d="100"/>
          <a:sy n="68" d="100"/>
        </p:scale>
        <p:origin x="1240" y="6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771C21-3757-4199-83DE-22960358A2A5}" type="datetime1">
              <a:rPr lang="ko-KR" altLang="en-US"/>
              <a:pPr lvl="0">
                <a:defRPr/>
              </a:pPr>
              <a:t>2018-12-14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4A4E647-5A0F-41E6-A0EF-B58D8C1C6CD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lang="en-US" altLang="ko-KR" sz="1200"/>
              <a:t>http://minheeblog.tistory.com/category/PPT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04A4E647-5A0F-41E6-A0EF-B58D8C1C6CD4}" type="slidenum">
              <a:rPr lang="en-US" altLang="en-US"/>
              <a:pPr lvl="0">
                <a:defRPr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FE722-38C7-4231-8BB5-7A27D4E5977D}" type="datetimeFigureOut">
              <a:rPr lang="ko-KR" altLang="en-US" smtClean="0"/>
              <a:pPr/>
              <a:t>2018-12-14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7CD0F7-B239-41DD-B89C-138EEA1D13E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2708920"/>
            <a:ext cx="5472608" cy="756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4400" b="1" spc="-150">
                <a:solidFill>
                  <a:schemeClr val="bg1"/>
                </a:solidFill>
              </a:rPr>
              <a:t>일기예보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9616" y="3753036"/>
            <a:ext cx="4104456" cy="1181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en-US" altLang="ko-KR">
                <a:solidFill>
                  <a:schemeClr val="bg1"/>
                </a:solidFill>
              </a:rPr>
              <a:t>2014161083 </a:t>
            </a:r>
            <a:r>
              <a:rPr lang="ko-KR" altLang="en-US">
                <a:solidFill>
                  <a:schemeClr val="bg1"/>
                </a:solidFill>
              </a:rPr>
              <a:t>안지민</a:t>
            </a:r>
          </a:p>
          <a:p>
            <a:pPr algn="dist">
              <a:defRPr/>
            </a:pPr>
            <a:r>
              <a:rPr lang="en-US" altLang="ko-KR">
                <a:solidFill>
                  <a:schemeClr val="bg1"/>
                </a:solidFill>
              </a:rPr>
              <a:t>2014161099 </a:t>
            </a:r>
            <a:r>
              <a:rPr lang="ko-KR" altLang="en-US">
                <a:solidFill>
                  <a:schemeClr val="bg1"/>
                </a:solidFill>
              </a:rPr>
              <a:t>윤승현</a:t>
            </a:r>
          </a:p>
          <a:p>
            <a:pPr algn="dist">
              <a:defRPr/>
            </a:pPr>
            <a:r>
              <a:rPr lang="en-US" altLang="ko-KR">
                <a:solidFill>
                  <a:schemeClr val="bg1"/>
                </a:solidFill>
              </a:rPr>
              <a:t>2014161159 </a:t>
            </a:r>
            <a:r>
              <a:rPr lang="ko-KR" altLang="en-US">
                <a:solidFill>
                  <a:schemeClr val="bg1"/>
                </a:solidFill>
              </a:rPr>
              <a:t>허재석</a:t>
            </a:r>
          </a:p>
          <a:p>
            <a:pPr algn="dist">
              <a:defRPr/>
            </a:pPr>
            <a:r>
              <a:rPr lang="en-US" altLang="ko-KR">
                <a:solidFill>
                  <a:schemeClr val="bg1"/>
                </a:solidFill>
              </a:rPr>
              <a:t>2015161139 </a:t>
            </a:r>
            <a:r>
              <a:rPr lang="ko-KR" altLang="en-US">
                <a:solidFill>
                  <a:schemeClr val="bg1"/>
                </a:solidFill>
              </a:rPr>
              <a:t>정예린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27784" y="2276872"/>
            <a:ext cx="4032447" cy="2929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400" b="1">
                <a:solidFill>
                  <a:schemeClr val="tx2">
                    <a:lumMod val="50000"/>
                  </a:schemeClr>
                </a:solidFill>
              </a:rPr>
              <a:t>객체지향 프로그래밍  </a:t>
            </a:r>
            <a:r>
              <a:rPr lang="en-US" altLang="ko-KR" sz="1400" b="1">
                <a:solidFill>
                  <a:schemeClr val="tx2">
                    <a:lumMod val="50000"/>
                  </a:schemeClr>
                </a:solidFill>
              </a:rPr>
              <a:t>term project</a:t>
            </a:r>
            <a:endParaRPr lang="ko-KR" altLang="en-US" sz="1400" b="1">
              <a:solidFill>
                <a:schemeClr val="tx2">
                  <a:lumMod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0" name="_x189903544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9256" y="2354666"/>
            <a:ext cx="5132349" cy="2442486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5652120" y="2828764"/>
            <a:ext cx="3168352" cy="165618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775942" y="3189166"/>
            <a:ext cx="3098807" cy="7237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en-US" altLang="ko-KR" sz="1400" b="1" spc="-150"/>
              <a:t>‘</a:t>
            </a:r>
            <a:r>
              <a:rPr lang="ko-KR" altLang="en-US" sz="1400" b="1" spc="-150"/>
              <a:t>내일날씨’ 버튼을 누르면 대표적인 </a:t>
            </a:r>
          </a:p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도시들의 내일 날씨가 이모티콘으로 출력</a:t>
            </a:r>
            <a:endParaRPr lang="en-US" altLang="ko-KR" sz="1400" b="1" spc="-150"/>
          </a:p>
        </p:txBody>
      </p:sp>
      <p:sp>
        <p:nvSpPr>
          <p:cNvPr id="16" name="TextBox 15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5)</a:t>
            </a:r>
            <a:r>
              <a:rPr lang="ko-KR" altLang="en-US" b="1"/>
              <a:t> 내일 날씨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1206303-E141-4729-8243-56F7C8742C92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75620" y="1880828"/>
            <a:ext cx="3924300" cy="4533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6C5D22-68E1-4D0E-A005-BD89B93E4F89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352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0" name="_x189903544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51649" y="2225477"/>
            <a:ext cx="5096278" cy="2407046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5555940" y="2600908"/>
            <a:ext cx="3168352" cy="1656184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5519936" y="3064482"/>
            <a:ext cx="3168351" cy="729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en-US" altLang="ko-KR" sz="1400" b="1" spc="-150"/>
              <a:t> ‘</a:t>
            </a:r>
            <a:r>
              <a:rPr lang="ko-KR" altLang="en-US" sz="1400" b="1" spc="-150"/>
              <a:t>주간날씨’버튼을 누르면 요일별</a:t>
            </a:r>
            <a:r>
              <a:rPr lang="en-US" altLang="ko-KR" sz="1400" b="1" spc="-150"/>
              <a:t>, </a:t>
            </a:r>
            <a:r>
              <a:rPr lang="ko-KR" altLang="en-US" sz="1400" b="1" spc="-150"/>
              <a:t>날짜별로 최고기온</a:t>
            </a:r>
            <a:r>
              <a:rPr lang="en-US" altLang="ko-KR" sz="1400" b="1" spc="-150"/>
              <a:t>, </a:t>
            </a:r>
            <a:r>
              <a:rPr lang="ko-KR" altLang="en-US" sz="1400" b="1" spc="-150"/>
              <a:t>최저기온</a:t>
            </a:r>
            <a:r>
              <a:rPr lang="en-US" altLang="ko-KR" sz="1400" b="1" spc="-150"/>
              <a:t>, </a:t>
            </a:r>
            <a:r>
              <a:rPr lang="ko-KR" altLang="en-US" sz="1400" b="1" spc="-150"/>
              <a:t>날씨상태가 출력</a:t>
            </a:r>
            <a:endParaRPr lang="en-US" altLang="ko-KR" sz="1400" b="1" spc="-150"/>
          </a:p>
        </p:txBody>
      </p:sp>
      <p:sp>
        <p:nvSpPr>
          <p:cNvPr id="16" name="TextBox 15"/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6)</a:t>
            </a:r>
            <a:r>
              <a:rPr lang="ko-KR" altLang="en-US" b="1"/>
              <a:t> 주간 날씨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39616" y="1215338"/>
            <a:ext cx="3744416" cy="5335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38B803-1CE7-490E-900B-A006BD7D4013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18988" y="1736812"/>
            <a:ext cx="3909060" cy="46710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3D815AA-B5A1-4940-BBD8-AFA1C786A990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3068960"/>
            <a:ext cx="8640960" cy="352839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2627784" y="1052736"/>
            <a:ext cx="3858956" cy="385895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699792" y="2564904"/>
            <a:ext cx="3816424" cy="1738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THANK</a:t>
            </a:r>
          </a:p>
          <a:p>
            <a:pPr algn="ctr">
              <a:defRPr/>
            </a:pPr>
            <a:r>
              <a:rPr lang="en-US" altLang="ko-KR" sz="5400" b="1">
                <a:solidFill>
                  <a:schemeClr val="bg1"/>
                </a:solidFill>
              </a:rPr>
              <a:t>YOU</a:t>
            </a:r>
            <a:endParaRPr lang="ko-KR" altLang="en-US" sz="5400" b="1">
              <a:solidFill>
                <a:schemeClr val="bg1"/>
              </a:solidFill>
            </a:endParaRPr>
          </a:p>
        </p:txBody>
      </p:sp>
      <p:sp>
        <p:nvSpPr>
          <p:cNvPr id="10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2)</a:t>
            </a:r>
            <a:r>
              <a:rPr lang="ko-KR" altLang="en-US" b="1"/>
              <a:t> 초기 화면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83568" y="2132857"/>
            <a:ext cx="7165049" cy="33843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1EF82F-47AF-4570-8D9C-04C049AA4A17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7" name="그림 16"/>
          <p:cNvPicPr/>
          <p:nvPr/>
        </p:nvPicPr>
        <p:blipFill rotWithShape="1">
          <a:blip r:embed="rId3">
            <a:lum/>
          </a:blip>
          <a:srcRect l="3330" t="19830" r="50000" b="12610"/>
          <a:stretch>
            <a:fillRect/>
          </a:stretch>
        </p:blipFill>
        <p:spPr>
          <a:xfrm>
            <a:off x="1919466" y="1844824"/>
            <a:ext cx="4968621" cy="40452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CA80DE-BB07-464F-80BD-34D9B050E3C3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0" name="_x189903544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905" y="2214201"/>
            <a:ext cx="4849183" cy="2683441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5607522" y="2359192"/>
            <a:ext cx="2984327" cy="224691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711529" y="2620943"/>
            <a:ext cx="2880320" cy="19586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en-US" altLang="ko-KR" sz="1400" b="1" spc="-150"/>
              <a:t>‘</a:t>
            </a:r>
            <a:r>
              <a:rPr lang="ko-KR" altLang="en-US" sz="1400" b="1" spc="-150"/>
              <a:t>도시선택’ 버튼 클릭 시 우리나라 지도 화면에 출력</a:t>
            </a:r>
          </a:p>
          <a:p>
            <a:pPr>
              <a:lnSpc>
                <a:spcPct val="150000"/>
              </a:lnSpc>
              <a:defRPr/>
            </a:pPr>
            <a:endParaRPr lang="en-US" altLang="ko-KR" sz="1400" b="1" spc="-150"/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spc="-150"/>
              <a:t>각 도의 이름을 더블 클릭 시 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r>
              <a:rPr lang="ko-KR" altLang="en-US" sz="1400" b="1" spc="-150"/>
              <a:t>해당 도의 지도와 날씨 현황 출력 </a:t>
            </a:r>
          </a:p>
          <a:p>
            <a:pPr marL="265113" indent="-265113">
              <a:lnSpc>
                <a:spcPct val="150000"/>
              </a:lnSpc>
              <a:defRPr/>
            </a:pPr>
            <a:endParaRPr lang="ko-KR" alt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3)</a:t>
            </a:r>
            <a:r>
              <a:rPr lang="ko-KR" altLang="en-US" b="1"/>
              <a:t> 도시 선택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3FC342-11B1-429A-AD6A-11F8B6868884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218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20" name="_x189903544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262" y="2636912"/>
            <a:ext cx="5048350" cy="2497913"/>
          </a:xfrm>
          <a:prstGeom prst="rect">
            <a:avLst/>
          </a:prstGeom>
          <a:noFill/>
        </p:spPr>
      </p:pic>
      <p:sp>
        <p:nvSpPr>
          <p:cNvPr id="24" name="모서리가 둥근 직사각형 23"/>
          <p:cNvSpPr/>
          <p:nvPr/>
        </p:nvSpPr>
        <p:spPr>
          <a:xfrm>
            <a:off x="5771964" y="1996106"/>
            <a:ext cx="3034400" cy="964842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5811883" y="2260536"/>
            <a:ext cx="2825625" cy="6807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오른쪽 화면의 버튼으로 메뉴 선택 </a:t>
            </a:r>
          </a:p>
          <a:p>
            <a:pPr marL="265113" indent="-265113">
              <a:lnSpc>
                <a:spcPct val="150000"/>
              </a:lnSpc>
              <a:defRPr/>
            </a:pPr>
            <a:endParaRPr lang="ko-KR" altLang="en-US" sz="120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5807968" y="3284984"/>
            <a:ext cx="2998398" cy="999111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811883" y="3373531"/>
            <a:ext cx="2784908" cy="72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1400" b="1" spc="-150"/>
              <a:t>각 버튼 선택 시 아나운서의 말 풍선도 함께 출력 </a:t>
            </a:r>
            <a:endParaRPr lang="ko-KR" altLang="en-US" sz="1200"/>
          </a:p>
        </p:txBody>
      </p:sp>
      <p:sp>
        <p:nvSpPr>
          <p:cNvPr id="30" name="TextBox 29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4)</a:t>
            </a:r>
            <a:r>
              <a:rPr lang="ko-KR" altLang="en-US" b="1"/>
              <a:t> 도시 화면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803408" y="4437112"/>
            <a:ext cx="3028896" cy="1001766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5811883" y="4563976"/>
            <a:ext cx="2880320" cy="720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비트맵 이미지를 연속시켜 기상캐스터의 움직임을 표현</a:t>
            </a:r>
            <a:endParaRPr lang="ko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FC4588-41FE-4CD8-9C03-A24D148958CC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11624" y="1808820"/>
            <a:ext cx="3729344" cy="4716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119827-FCBC-435C-8B85-0EFBC7CB03F9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427724" y="1412776"/>
            <a:ext cx="4244340" cy="49682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81FED74-129D-4EB3-843F-6E5A8A1D68F8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1520" y="548680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749719" y="4414268"/>
            <a:ext cx="3461269" cy="1438086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5" name="_x48549128"/>
          <p:cNvPicPr>
            <a:picLocks noChangeAspect="1" noChangeArrowheads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05582" y="2195884"/>
            <a:ext cx="4020265" cy="1900934"/>
          </a:xfrm>
          <a:prstGeom prst="rect">
            <a:avLst/>
          </a:prstGeom>
          <a:noFill/>
        </p:spPr>
      </p:pic>
      <p:pic>
        <p:nvPicPr>
          <p:cNvPr id="17" name="_x189903544"/>
          <p:cNvPicPr>
            <a:picLocks noChangeAspect="1" noChangeArrowheads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27435" y="2203123"/>
            <a:ext cx="4002232" cy="1893695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961919" y="4664775"/>
            <a:ext cx="3036868" cy="7244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en-US" altLang="ko-KR" sz="1400" b="1" spc="-150"/>
              <a:t>‘</a:t>
            </a:r>
            <a:r>
              <a:rPr lang="ko-KR" altLang="en-US" sz="1400" b="1" spc="-150"/>
              <a:t>최고 기온</a:t>
            </a:r>
            <a:r>
              <a:rPr lang="en-US" altLang="ko-KR" sz="1400" b="1" spc="-150"/>
              <a:t>’</a:t>
            </a:r>
            <a:r>
              <a:rPr lang="ko-KR" altLang="en-US" sz="1400" b="1" spc="-150"/>
              <a:t> 버튼을 누르면 지도 화면 </a:t>
            </a:r>
          </a:p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위로 대표 도시들의 최고 기온 출력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5364088" y="271681"/>
            <a:ext cx="36004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  <a:endParaRPr lang="ko-KR" altLang="en-US" sz="120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932040" y="4414268"/>
            <a:ext cx="3312368" cy="1438086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39552" y="1556792"/>
            <a:ext cx="3312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b="1"/>
              <a:t>4)</a:t>
            </a:r>
            <a:r>
              <a:rPr lang="ko-KR" altLang="en-US" b="1"/>
              <a:t> 최고 기온</a:t>
            </a:r>
            <a:r>
              <a:rPr lang="en-US" altLang="ko-KR" b="1"/>
              <a:t>, </a:t>
            </a:r>
            <a:r>
              <a:rPr lang="ko-KR" altLang="en-US" b="1"/>
              <a:t>최저 기온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148064" y="4671825"/>
            <a:ext cx="3036868" cy="726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65113" indent="-265113">
              <a:lnSpc>
                <a:spcPct val="150000"/>
              </a:lnSpc>
              <a:defRPr/>
            </a:pPr>
            <a:r>
              <a:rPr lang="en-US" altLang="ko-KR" sz="1400" b="1" spc="-150"/>
              <a:t>‘</a:t>
            </a:r>
            <a:r>
              <a:rPr lang="ko-KR" altLang="en-US" sz="1400" b="1" spc="-150"/>
              <a:t>최저 기온</a:t>
            </a:r>
            <a:r>
              <a:rPr lang="en-US" altLang="ko-KR" sz="1400" b="1" spc="-150"/>
              <a:t>’</a:t>
            </a:r>
            <a:r>
              <a:rPr lang="ko-KR" altLang="en-US" sz="1400" b="1" spc="-150"/>
              <a:t> 버튼을 누르면 지도 화면 </a:t>
            </a:r>
          </a:p>
          <a:p>
            <a:pPr marL="265113" indent="-265113">
              <a:lnSpc>
                <a:spcPct val="150000"/>
              </a:lnSpc>
              <a:defRPr/>
            </a:pPr>
            <a:r>
              <a:rPr lang="ko-KR" altLang="en-US" sz="1400" b="1" spc="-150"/>
              <a:t>위로 대표 도시들의 최저 기온 출력</a:t>
            </a:r>
            <a:endParaRPr lang="ko-KR" altLang="en-US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4DC1FF-4EF5-4736-B757-DF813A5602E1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59051" y="570166"/>
            <a:ext cx="8640960" cy="59766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" name="타원 2"/>
          <p:cNvSpPr/>
          <p:nvPr/>
        </p:nvSpPr>
        <p:spPr>
          <a:xfrm>
            <a:off x="4067944" y="74100"/>
            <a:ext cx="936104" cy="93610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364088" y="271681"/>
            <a:ext cx="3600400" cy="450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ko-KR" altLang="en-US" sz="1200" b="1">
                <a:solidFill>
                  <a:schemeClr val="bg1"/>
                </a:solidFill>
              </a:rPr>
              <a:t>객체지향 프로그래밍</a:t>
            </a:r>
          </a:p>
          <a:p>
            <a:pPr algn="dist">
              <a:defRPr/>
            </a:pPr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95936" y="479095"/>
            <a:ext cx="10801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400">
                <a:solidFill>
                  <a:schemeClr val="bg1"/>
                </a:solidFill>
                <a:latin typeface="HY헤드라인M"/>
                <a:ea typeface="HY헤드라인M"/>
              </a:rPr>
              <a:t>02</a:t>
            </a:r>
            <a:endParaRPr lang="ko-KR" altLang="en-US" sz="2400">
              <a:solidFill>
                <a:schemeClr val="bg1"/>
              </a:solidFill>
              <a:latin typeface="HY헤드라인M"/>
              <a:ea typeface="HY헤드라인M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776912" y="1016084"/>
            <a:ext cx="3787140" cy="550926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A39472-9C5F-4457-B674-039F0A8A863A}"/>
              </a:ext>
            </a:extLst>
          </p:cNvPr>
          <p:cNvSpPr txBox="1"/>
          <p:nvPr/>
        </p:nvSpPr>
        <p:spPr>
          <a:xfrm>
            <a:off x="427435" y="836712"/>
            <a:ext cx="172819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 b="1" spc="-150" dirty="0">
                <a:solidFill>
                  <a:schemeClr val="tx2">
                    <a:lumMod val="75000"/>
                  </a:schemeClr>
                </a:solidFill>
                <a:latin typeface="+mj-ea"/>
              </a:rPr>
              <a:t>동작설명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372</Words>
  <Application>Microsoft Office PowerPoint</Application>
  <PresentationFormat>화면 슬라이드 쇼(4:3)</PresentationFormat>
  <Paragraphs>98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HY헤드라인M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LG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minhee park</dc:creator>
  <cp:lastModifiedBy>윤승현</cp:lastModifiedBy>
  <cp:revision>44</cp:revision>
  <dcterms:created xsi:type="dcterms:W3CDTF">2016-11-03T20:47:04Z</dcterms:created>
  <dcterms:modified xsi:type="dcterms:W3CDTF">2018-12-13T16:00:11Z</dcterms:modified>
  <cp:version>0906.0100.01</cp:version>
</cp:coreProperties>
</file>